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79A9-2747-424E-8F33-07E37AF96516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1D3-7906-4869-B46E-56B827963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79A9-2747-424E-8F33-07E37AF96516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1D3-7906-4869-B46E-56B827963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79A9-2747-424E-8F33-07E37AF96516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1D3-7906-4869-B46E-56B827963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79A9-2747-424E-8F33-07E37AF96516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1D3-7906-4869-B46E-56B827963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79A9-2747-424E-8F33-07E37AF96516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1D3-7906-4869-B46E-56B827963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79A9-2747-424E-8F33-07E37AF96516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1D3-7906-4869-B46E-56B827963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79A9-2747-424E-8F33-07E37AF96516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1D3-7906-4869-B46E-56B827963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79A9-2747-424E-8F33-07E37AF96516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1D3-7906-4869-B46E-56B827963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79A9-2747-424E-8F33-07E37AF96516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1D3-7906-4869-B46E-56B827963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79A9-2747-424E-8F33-07E37AF96516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1D3-7906-4869-B46E-56B827963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79A9-2747-424E-8F33-07E37AF96516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1D3-7906-4869-B46E-56B827963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F79A9-2747-424E-8F33-07E37AF96516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ED1D3-7906-4869-B46E-56B8279634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jerseytactical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533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Chalker Sling Standoff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It is Imperative that a Standoff is used on every weapon.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Every Standoff on every weapon must be either taped or Heat Shrink used to make it permanent and not slip off</a:t>
            </a:r>
            <a:r>
              <a:rPr lang="en-US" sz="2000" dirty="0" smtClean="0"/>
              <a:t>.  </a:t>
            </a:r>
            <a:endParaRPr lang="en-US" sz="2000" dirty="0"/>
          </a:p>
        </p:txBody>
      </p:sp>
      <p:pic>
        <p:nvPicPr>
          <p:cNvPr id="4" name="Picture 3" descr="Heat shrink 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2209800" cy="1828800"/>
          </a:xfrm>
          <a:prstGeom prst="rect">
            <a:avLst/>
          </a:prstGeom>
        </p:spPr>
      </p:pic>
      <p:pic>
        <p:nvPicPr>
          <p:cNvPr id="5" name="Picture 4" descr="Chal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19125" y="3952874"/>
            <a:ext cx="1885949" cy="2209799"/>
          </a:xfrm>
          <a:prstGeom prst="rect">
            <a:avLst/>
          </a:prstGeom>
        </p:spPr>
      </p:pic>
      <p:pic>
        <p:nvPicPr>
          <p:cNvPr id="6" name="Picture 5" descr="Heat Shrink.png"/>
          <p:cNvPicPr>
            <a:picLocks noChangeAspect="1"/>
          </p:cNvPicPr>
          <p:nvPr/>
        </p:nvPicPr>
        <p:blipFill>
          <a:blip r:embed="rId4" cstate="print"/>
          <a:srcRect l="27500" r="10833" b="7778"/>
          <a:stretch>
            <a:fillRect/>
          </a:stretch>
        </p:blipFill>
        <p:spPr>
          <a:xfrm rot="5400000">
            <a:off x="3009898" y="1943100"/>
            <a:ext cx="1828802" cy="2209801"/>
          </a:xfrm>
          <a:prstGeom prst="rect">
            <a:avLst/>
          </a:prstGeom>
        </p:spPr>
      </p:pic>
      <p:pic>
        <p:nvPicPr>
          <p:cNvPr id="7" name="Picture 6" descr="Standoff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4114800"/>
            <a:ext cx="2209800" cy="1885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21336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 Shrink Tubing (purchase at any hardware store) is the most secure way.  Use ½” once Standoff is secured on weapon.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42672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Electrical or Duct Tape works very well to secure stand off.  Adjust Standoff to proper length then tape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09600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Go to </a:t>
            </a:r>
            <a:r>
              <a:rPr lang="en-US" sz="1600" dirty="0" smtClean="0">
                <a:hlinkClick r:id="rId6"/>
              </a:rPr>
              <a:t>www.jerseytactical.com</a:t>
            </a:r>
            <a:r>
              <a:rPr lang="en-US" sz="1600" dirty="0" smtClean="0"/>
              <a:t> and click on the Dennis Chalker video for detailed instructions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94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Chalker Sling Standoff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Chalker Sling Standoff</dc:title>
  <dc:creator>Nick</dc:creator>
  <cp:lastModifiedBy>Robert Whalen</cp:lastModifiedBy>
  <cp:revision>17</cp:revision>
  <dcterms:created xsi:type="dcterms:W3CDTF">2014-11-07T01:43:57Z</dcterms:created>
  <dcterms:modified xsi:type="dcterms:W3CDTF">2014-11-11T15:33:49Z</dcterms:modified>
</cp:coreProperties>
</file>